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3"/>
    <p:restoredTop sz="94731"/>
  </p:normalViewPr>
  <p:slideViewPr>
    <p:cSldViewPr snapToGrid="0">
      <p:cViewPr varScale="1">
        <p:scale>
          <a:sx n="136" d="100"/>
          <a:sy n="136" d="100"/>
        </p:scale>
        <p:origin x="12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5E13-060D-3F86-7BD7-D1391125E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AC600-D21E-6F89-54C2-57F08D609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3FD98-87DC-BC16-1F14-DDF37529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F92F6-9015-612E-38D1-BF54DABAF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F490-C55F-2840-A7AD-7D81991E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7D820-214B-4052-0A21-05409B47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1E3D5-B845-4F35-2FBB-99F2E98C0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D9EEC-6450-0191-6FF3-28CADE61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C2EE5-6BAE-683B-B11E-3C3B4032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5F504-34EA-61ED-2550-AA9D3A2B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9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3AE55-1E14-53C0-F5DB-1327767B5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F8876-6921-D5F8-FFFA-CF7B48622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705E7-FD0C-7154-F35D-4F7F9431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56F7-4527-2863-4045-FE8FDF98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DBF45-CF6E-1230-EFA1-3285F38F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F4A6-4E52-A424-189C-A34AD2C6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869E2-CAA5-10AE-7CF0-37047C078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9BA28-F78D-7101-9981-708218D68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7F49-7903-97E3-FE0C-19D0301D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2FF0-F062-23D9-BBB4-39223AB9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4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465F2-5F9D-776A-7054-E59ACFBE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EF345-3107-B7C6-A52A-5BA0A8AE3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36A93-A43E-1C8B-DAD2-93D23DFB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62097-798C-49E4-0BCD-7C7B70E2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64012-557A-519B-1601-41086B99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578C-394E-44CB-0E4F-F27ACED9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ACF5-B1FE-B071-FD85-C9E361D30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E38CC-F0A0-B85A-CED1-290F02B1D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99384-57C8-1877-8B21-60BF39AE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889AB-FB88-444B-CF39-A2FE40C2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FC902-9908-DDA2-4E80-1E5C3BF3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1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298E-F035-7AD4-B139-3A9149E0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3495-0B9D-952E-D4BF-CF5F3FA01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7C53A-D673-589C-1E55-4A85498E6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697C9-340D-246E-D886-E5ED87FAF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E39CB-F4E8-F9A8-97D1-750D76BA4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0B143-EBB6-3239-44E8-E58CA5CA1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0D3A9-5EC9-160B-3E75-C65379A9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DE78A5-51A8-3020-995A-7E126380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8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9F4F-FFAA-71EE-8CEA-69AC9E53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59109-FC5F-B597-C0A4-506CA1C6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325CF-A82D-F424-2E43-DFB6A0D7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A3ABB-6E37-BDD0-3159-27F98B0A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04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E9803E-9809-DD2B-59C1-2D7C2F91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B8D4C-D0B6-5CD0-FAE2-60861D41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2069-0718-8B52-B9D0-E06EEFC3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0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6391-9CAE-86CC-E2C6-47C008F8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21C7-413E-74A5-A4F5-377D718E3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BDE42-23B5-1A04-00DD-A734C6A2C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10B69-65E8-E46E-FCBB-125E2E58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D8CAD-A590-F4E4-99C4-5FE7F84F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BF91E-E31B-833D-303E-3A8AED26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9D4E-FBCC-718C-1FCA-F19B43B5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23938-D01F-643F-6BF4-29D4157F5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2CBE9-CEB5-5F77-FB95-C9FD30671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6A54F-B67E-B18A-ABE2-534F4DF7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5CE02-A344-E8D0-9C74-859F3D17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35663-3FCF-27F5-593D-2649DA785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9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ABB09-E5D5-ED2C-61C4-74AC3950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16B21-0CFE-EE1A-13FE-ED3E4BF16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393F2-401E-92B1-7733-0D229296D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3BD04-E1D1-0041-B43B-4D1181659660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12B4A-9E2C-939B-5FDB-D48F2BD89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F3C37-6A40-9618-9294-14B55DB7F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0AEC92-F7CC-9B42-A5DD-551DEEE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4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8023A8-114A-C6A4-245C-0A59BE40937A}"/>
              </a:ext>
            </a:extLst>
          </p:cNvPr>
          <p:cNvGrpSpPr/>
          <p:nvPr/>
        </p:nvGrpSpPr>
        <p:grpSpPr>
          <a:xfrm>
            <a:off x="1248032" y="0"/>
            <a:ext cx="10676239" cy="6759146"/>
            <a:chOff x="1248032" y="0"/>
            <a:chExt cx="10676239" cy="6759146"/>
          </a:xfrm>
        </p:grpSpPr>
        <p:pic>
          <p:nvPicPr>
            <p:cNvPr id="5" name="Picture 4" descr="A person in a black shirt&#10;&#10;Description automatically generated">
              <a:extLst>
                <a:ext uri="{FF2B5EF4-FFF2-40B4-BE49-F238E27FC236}">
                  <a16:creationId xmlns:a16="http://schemas.microsoft.com/office/drawing/2014/main" id="{29E2E6DF-98AD-60C7-6DE9-14CA770D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219" r="27617"/>
            <a:stretch/>
          </p:blipFill>
          <p:spPr>
            <a:xfrm>
              <a:off x="5535828" y="0"/>
              <a:ext cx="6388443" cy="67591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50E274-3183-A763-C03A-170C967B5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66" t="5045" r="7989" b="6127"/>
            <a:stretch/>
          </p:blipFill>
          <p:spPr>
            <a:xfrm>
              <a:off x="1248032" y="0"/>
              <a:ext cx="4921975" cy="6759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38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0BA8952-F0DE-EE27-0C58-DC3013CD8CC8}"/>
              </a:ext>
            </a:extLst>
          </p:cNvPr>
          <p:cNvGrpSpPr/>
          <p:nvPr/>
        </p:nvGrpSpPr>
        <p:grpSpPr>
          <a:xfrm>
            <a:off x="512063" y="419862"/>
            <a:ext cx="12019875" cy="5304218"/>
            <a:chOff x="512063" y="419862"/>
            <a:chExt cx="12019875" cy="5304218"/>
          </a:xfrm>
        </p:grpSpPr>
        <p:pic>
          <p:nvPicPr>
            <p:cNvPr id="5" name="Picture 4" descr="A person and person holding tennis balls&#10;&#10;Description automatically generated">
              <a:extLst>
                <a:ext uri="{FF2B5EF4-FFF2-40B4-BE49-F238E27FC236}">
                  <a16:creationId xmlns:a16="http://schemas.microsoft.com/office/drawing/2014/main" id="{4C37FD2F-B93F-1677-E59A-D970A95E8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078" r="12079"/>
            <a:stretch/>
          </p:blipFill>
          <p:spPr>
            <a:xfrm>
              <a:off x="512063" y="419862"/>
              <a:ext cx="5583937" cy="5304218"/>
            </a:xfrm>
            <a:prstGeom prst="rect">
              <a:avLst/>
            </a:prstGeom>
          </p:spPr>
        </p:pic>
        <p:pic>
          <p:nvPicPr>
            <p:cNvPr id="7" name="Picture 6" descr="A person and person holding hands&#10;&#10;Description automatically generated">
              <a:extLst>
                <a:ext uri="{FF2B5EF4-FFF2-40B4-BE49-F238E27FC236}">
                  <a16:creationId xmlns:a16="http://schemas.microsoft.com/office/drawing/2014/main" id="{8C687837-ADE8-2DDD-366E-5A466A672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74" t="38400" r="6901" b="9689"/>
            <a:stretch/>
          </p:blipFill>
          <p:spPr>
            <a:xfrm>
              <a:off x="6010656" y="419862"/>
              <a:ext cx="6521282" cy="530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13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67A7DB-2C32-9BA4-6AD1-C6899E17954A}"/>
              </a:ext>
            </a:extLst>
          </p:cNvPr>
          <p:cNvGrpSpPr/>
          <p:nvPr/>
        </p:nvGrpSpPr>
        <p:grpSpPr>
          <a:xfrm>
            <a:off x="3358895" y="1434957"/>
            <a:ext cx="7760209" cy="5185775"/>
            <a:chOff x="3358895" y="1434957"/>
            <a:chExt cx="7760209" cy="5185775"/>
          </a:xfrm>
        </p:grpSpPr>
        <p:pic>
          <p:nvPicPr>
            <p:cNvPr id="7" name="Picture 6" descr="Two men on stage with a trophy&#10;&#10;Description automatically generated">
              <a:extLst>
                <a:ext uri="{FF2B5EF4-FFF2-40B4-BE49-F238E27FC236}">
                  <a16:creationId xmlns:a16="http://schemas.microsoft.com/office/drawing/2014/main" id="{8AB4FB72-7B5B-7857-8B7E-261EC6E2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3804"/>
            <a:stretch/>
          </p:blipFill>
          <p:spPr>
            <a:xfrm>
              <a:off x="4419600" y="1434957"/>
              <a:ext cx="6699504" cy="5185775"/>
            </a:xfrm>
            <a:prstGeom prst="rect">
              <a:avLst/>
            </a:prstGeom>
          </p:spPr>
        </p:pic>
        <p:pic>
          <p:nvPicPr>
            <p:cNvPr id="5" name="Picture 4" descr="A child holding a trophy&#10;&#10;Description automatically generated">
              <a:extLst>
                <a:ext uri="{FF2B5EF4-FFF2-40B4-BE49-F238E27FC236}">
                  <a16:creationId xmlns:a16="http://schemas.microsoft.com/office/drawing/2014/main" id="{790C511A-1C3F-08D6-7A48-B11D784E3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687" r="35400"/>
            <a:stretch/>
          </p:blipFill>
          <p:spPr>
            <a:xfrm>
              <a:off x="3358895" y="1434958"/>
              <a:ext cx="4044471" cy="5185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3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186A98F-CA72-A3C9-5570-CA62E8CF9005}"/>
              </a:ext>
            </a:extLst>
          </p:cNvPr>
          <p:cNvGrpSpPr/>
          <p:nvPr/>
        </p:nvGrpSpPr>
        <p:grpSpPr>
          <a:xfrm>
            <a:off x="-149351" y="314135"/>
            <a:ext cx="11722608" cy="5175122"/>
            <a:chOff x="-149351" y="314135"/>
            <a:chExt cx="11722608" cy="5175122"/>
          </a:xfrm>
        </p:grpSpPr>
        <p:pic>
          <p:nvPicPr>
            <p:cNvPr id="7" name="Picture 6" descr="A group of people sitting in a room&#10;&#10;Description automatically generated">
              <a:extLst>
                <a:ext uri="{FF2B5EF4-FFF2-40B4-BE49-F238E27FC236}">
                  <a16:creationId xmlns:a16="http://schemas.microsoft.com/office/drawing/2014/main" id="{036E6385-216A-8444-E500-7070E107B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9351" y="314135"/>
              <a:ext cx="7772400" cy="5175122"/>
            </a:xfrm>
            <a:prstGeom prst="rect">
              <a:avLst/>
            </a:prstGeom>
          </p:spPr>
        </p:pic>
        <p:pic>
          <p:nvPicPr>
            <p:cNvPr id="11" name="Picture 10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743E4BDC-082D-FBC8-A8AC-16DDB64D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2786" r="24277"/>
            <a:stretch/>
          </p:blipFill>
          <p:spPr>
            <a:xfrm>
              <a:off x="7623049" y="314135"/>
              <a:ext cx="3950208" cy="5175122"/>
            </a:xfrm>
            <a:prstGeom prst="rect">
              <a:avLst/>
            </a:prstGeom>
          </p:spPr>
        </p:pic>
        <p:pic>
          <p:nvPicPr>
            <p:cNvPr id="9" name="Picture 8" descr="A group of men sitting in a circle&#10;&#10;Description automatically generated">
              <a:extLst>
                <a:ext uri="{FF2B5EF4-FFF2-40B4-BE49-F238E27FC236}">
                  <a16:creationId xmlns:a16="http://schemas.microsoft.com/office/drawing/2014/main" id="{A167D91A-716C-6C35-4926-3537AE61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9351" y="2970657"/>
              <a:ext cx="4477511" cy="251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52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C85D5F9-0D8C-48A2-A052-B56A227574DF}"/>
              </a:ext>
            </a:extLst>
          </p:cNvPr>
          <p:cNvGrpSpPr/>
          <p:nvPr/>
        </p:nvGrpSpPr>
        <p:grpSpPr>
          <a:xfrm>
            <a:off x="954227" y="-3292"/>
            <a:ext cx="8039242" cy="6029432"/>
            <a:chOff x="954227" y="-3292"/>
            <a:chExt cx="8039242" cy="6029432"/>
          </a:xfrm>
        </p:grpSpPr>
        <p:pic>
          <p:nvPicPr>
            <p:cNvPr id="5" name="Picture 4" descr="A city street with buildings and people&#10;&#10;Description automatically generated">
              <a:extLst>
                <a:ext uri="{FF2B5EF4-FFF2-40B4-BE49-F238E27FC236}">
                  <a16:creationId xmlns:a16="http://schemas.microsoft.com/office/drawing/2014/main" id="{1DAAB969-7E9F-3FED-21AD-DA23406A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227" y="-3292"/>
              <a:ext cx="4019621" cy="3014716"/>
            </a:xfrm>
            <a:prstGeom prst="rect">
              <a:avLst/>
            </a:prstGeom>
          </p:spPr>
        </p:pic>
        <p:pic>
          <p:nvPicPr>
            <p:cNvPr id="7" name="Picture 6" descr="A group of people riding motorcycles in a city&#10;&#10;Description automatically generated">
              <a:extLst>
                <a:ext uri="{FF2B5EF4-FFF2-40B4-BE49-F238E27FC236}">
                  <a16:creationId xmlns:a16="http://schemas.microsoft.com/office/drawing/2014/main" id="{D451B441-48D5-AD46-AEFB-66409170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3848" y="-3292"/>
              <a:ext cx="4019621" cy="3014716"/>
            </a:xfrm>
            <a:prstGeom prst="rect">
              <a:avLst/>
            </a:prstGeom>
          </p:spPr>
        </p:pic>
        <p:pic>
          <p:nvPicPr>
            <p:cNvPr id="9" name="Picture 8" descr="A person and person walking down a sidewalk&#10;&#10;Description automatically generated">
              <a:extLst>
                <a:ext uri="{FF2B5EF4-FFF2-40B4-BE49-F238E27FC236}">
                  <a16:creationId xmlns:a16="http://schemas.microsoft.com/office/drawing/2014/main" id="{D5D70FCC-EABE-DB71-1705-D95ED49E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227" y="2995723"/>
              <a:ext cx="4019621" cy="3030417"/>
            </a:xfrm>
            <a:prstGeom prst="rect">
              <a:avLst/>
            </a:prstGeom>
          </p:spPr>
        </p:pic>
        <p:pic>
          <p:nvPicPr>
            <p:cNvPr id="11" name="Picture 10" descr="A table with food and tea&#10;&#10;Description automatically generated">
              <a:extLst>
                <a:ext uri="{FF2B5EF4-FFF2-40B4-BE49-F238E27FC236}">
                  <a16:creationId xmlns:a16="http://schemas.microsoft.com/office/drawing/2014/main" id="{A883D2D3-C596-CC9C-93D3-C0C2EC90A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3741"/>
            <a:stretch/>
          </p:blipFill>
          <p:spPr>
            <a:xfrm>
              <a:off x="4973848" y="2995723"/>
              <a:ext cx="4019621" cy="3030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06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37285FD-B57A-3E34-D7E3-68D6FC84C34D}"/>
              </a:ext>
            </a:extLst>
          </p:cNvPr>
          <p:cNvGrpSpPr/>
          <p:nvPr/>
        </p:nvGrpSpPr>
        <p:grpSpPr>
          <a:xfrm>
            <a:off x="643704" y="292608"/>
            <a:ext cx="11548296" cy="6458144"/>
            <a:chOff x="643704" y="292608"/>
            <a:chExt cx="11548296" cy="6458144"/>
          </a:xfrm>
        </p:grpSpPr>
        <p:pic>
          <p:nvPicPr>
            <p:cNvPr id="7" name="Picture 6" descr="A store front with a sign&#10;&#10;Description automatically generated">
              <a:extLst>
                <a:ext uri="{FF2B5EF4-FFF2-40B4-BE49-F238E27FC236}">
                  <a16:creationId xmlns:a16="http://schemas.microsoft.com/office/drawing/2014/main" id="{8BCB41C3-4651-4653-2B5B-30ADBAB8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6794" y="292608"/>
              <a:ext cx="9725206" cy="6458144"/>
            </a:xfrm>
            <a:prstGeom prst="rect">
              <a:avLst/>
            </a:prstGeom>
          </p:spPr>
        </p:pic>
        <p:pic>
          <p:nvPicPr>
            <p:cNvPr id="5" name="Picture 4" descr="A person and person standing together&#10;&#10;Description automatically generated">
              <a:extLst>
                <a:ext uri="{FF2B5EF4-FFF2-40B4-BE49-F238E27FC236}">
                  <a16:creationId xmlns:a16="http://schemas.microsoft.com/office/drawing/2014/main" id="{80086C4E-418C-A4FA-FCAB-20FFD103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1511" b="35111"/>
            <a:stretch/>
          </p:blipFill>
          <p:spPr>
            <a:xfrm>
              <a:off x="643704" y="292608"/>
              <a:ext cx="5226987" cy="2974848"/>
            </a:xfrm>
            <a:prstGeom prst="rect">
              <a:avLst/>
            </a:prstGeom>
          </p:spPr>
        </p:pic>
        <p:pic>
          <p:nvPicPr>
            <p:cNvPr id="9" name="Picture 8" descr="A row of boxes of chicken&#10;&#10;Description automatically generated">
              <a:extLst>
                <a:ext uri="{FF2B5EF4-FFF2-40B4-BE49-F238E27FC236}">
                  <a16:creationId xmlns:a16="http://schemas.microsoft.com/office/drawing/2014/main" id="{853C3891-F724-D5B0-EB31-6D70BE69C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704" y="3267456"/>
              <a:ext cx="5226987" cy="3483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844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Herbert Yang</dc:creator>
  <cp:lastModifiedBy>Herbert Yang</cp:lastModifiedBy>
  <cp:revision>4</cp:revision>
  <dcterms:created xsi:type="dcterms:W3CDTF">2025-09-19T06:40:25Z</dcterms:created>
  <dcterms:modified xsi:type="dcterms:W3CDTF">2025-09-19T08:09:09Z</dcterms:modified>
</cp:coreProperties>
</file>